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708" autoAdjust="0"/>
  </p:normalViewPr>
  <p:slideViewPr>
    <p:cSldViewPr snapToGrid="0">
      <p:cViewPr varScale="1">
        <p:scale>
          <a:sx n="69" d="100"/>
          <a:sy n="69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64FD-EACF-45E2-B438-73E319798149}" type="datetimeFigureOut">
              <a:rPr lang="en-GB" smtClean="0"/>
              <a:t>06/02/2018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6FDE-7A4B-4446-8335-0D73C60FC6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26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Adapting a game we created for Ludum Dare 38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a windows standalone, we’ll be porting it to android, adjusting the mechanics to be appropriate for the brief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77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screen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players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Simultaneous, symmetrical play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gathering + battling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just 1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3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additional characters to choose from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 for characters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selection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Tournament mode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 (options)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91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Removing the AI options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Changing control scheme to be touch screen friendly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numerous premade assets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97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1A0A-817B-456F-9D60-5991C3EB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Group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8742-B2D1-4C46-B939-83652DF75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 Masterclass – Bandai Namco Brief</a:t>
            </a:r>
          </a:p>
          <a:p>
            <a:r>
              <a:rPr lang="en-GB" dirty="0"/>
              <a:t>Max Carter &amp; Rebecca Brannum </a:t>
            </a:r>
          </a:p>
        </p:txBody>
      </p:sp>
    </p:spTree>
    <p:extLst>
      <p:ext uri="{BB962C8B-B14F-4D97-AF65-F5344CB8AC3E}">
        <p14:creationId xmlns:p14="http://schemas.microsoft.com/office/powerpoint/2010/main" val="308530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EC19-54E2-4D1E-82CB-13074B1A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Game – K.R.A.B.S.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0F17BC-7C5A-4EA5-8E76-F5A09D62AA7B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 we created for Ludum Dare 38</a:t>
            </a:r>
          </a:p>
          <a:p>
            <a:r>
              <a:rPr lang="en-GB" dirty="0"/>
              <a:t>Currently Windows standalone</a:t>
            </a:r>
          </a:p>
          <a:p>
            <a:r>
              <a:rPr lang="en-GB" dirty="0"/>
              <a:t>We will be porting it to Android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03211-9C5D-43C2-91AE-ED050FAB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33" y="271519"/>
            <a:ext cx="5084956" cy="16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2E86-8E55-4675-B61F-BC606A6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K.R.A.B.S?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49F6-7952-4810-BBE5-A5E4C98B3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2D</a:t>
            </a:r>
          </a:p>
          <a:p>
            <a:r>
              <a:rPr lang="en-GB" dirty="0"/>
              <a:t>2 player</a:t>
            </a:r>
          </a:p>
          <a:p>
            <a:r>
              <a:rPr lang="en-GB" dirty="0"/>
              <a:t>Single screen</a:t>
            </a:r>
          </a:p>
          <a:p>
            <a:r>
              <a:rPr lang="en-GB" dirty="0"/>
              <a:t>Simultaneous, symmetrical play</a:t>
            </a:r>
          </a:p>
          <a:p>
            <a:r>
              <a:rPr lang="en-GB" dirty="0"/>
              <a:t>Resource gathering and battling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47F5-EAC4-4713-9F2F-C87380FB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748" y="2587358"/>
            <a:ext cx="1683284" cy="168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000BA-2D62-4515-87CA-B4E5F4FF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959" y="910682"/>
            <a:ext cx="1213617" cy="121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FBE32-81A5-46BB-9FFF-81525936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959" y="4729983"/>
            <a:ext cx="1213617" cy="12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FC58-1E86-4A42-B71A-472843E5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Showcase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58607" y="1543241"/>
            <a:ext cx="8531703" cy="53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441A-A6E5-4D7E-9C73-B5E58B68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Adding?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274B-7CD3-40B5-A416-30AFC993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characters</a:t>
            </a:r>
          </a:p>
          <a:p>
            <a:r>
              <a:rPr lang="en-GB" dirty="0"/>
              <a:t>Character animations</a:t>
            </a:r>
          </a:p>
          <a:p>
            <a:r>
              <a:rPr lang="en-GB" dirty="0"/>
              <a:t>Stage selection</a:t>
            </a:r>
          </a:p>
          <a:p>
            <a:r>
              <a:rPr lang="en-GB" dirty="0"/>
              <a:t>Tournament mode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D52400F-2E0A-47B0-8FC9-9325C296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2157">
            <a:off x="7283829" y="1167189"/>
            <a:ext cx="1742985" cy="1654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D4C82-B643-40C1-8980-B076FC71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3343" y="3217499"/>
            <a:ext cx="2608535" cy="24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2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E521-9BDD-4B89-B189-65B251D7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fit the brief…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2260C-C8C4-4E11-96C3-9011F656A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9846461">
            <a:off x="4706316" y="4817325"/>
            <a:ext cx="1684233" cy="15983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27953-D8D8-49DE-B5CF-13F8B4B62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03288">
            <a:off x="7406744" y="4407391"/>
            <a:ext cx="903249" cy="201000"/>
          </a:xfrm>
          <a:prstGeom prst="rect">
            <a:avLst/>
          </a:prstGeom>
          <a:effectLst>
            <a:glow rad="101600">
              <a:schemeClr val="tx2">
                <a:alpha val="6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A04B623-FDF6-451E-99EA-68100E296DA7}"/>
              </a:ext>
            </a:extLst>
          </p:cNvPr>
          <p:cNvSpPr/>
          <p:nvPr/>
        </p:nvSpPr>
        <p:spPr>
          <a:xfrm>
            <a:off x="8869516" y="1654489"/>
            <a:ext cx="2851144" cy="28093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740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48C4B-C07D-42A4-8BE8-5AAA41762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31024" flipH="1">
            <a:off x="9423563" y="2241476"/>
            <a:ext cx="1765353" cy="16753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A2F75B-B713-4147-ADF3-129CF32C813A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766DB1-1131-4D22-9EF7-D4B407725240}"/>
              </a:ext>
            </a:extLst>
          </p:cNvPr>
          <p:cNvSpPr txBox="1">
            <a:spLocks/>
          </p:cNvSpPr>
          <p:nvPr/>
        </p:nvSpPr>
        <p:spPr>
          <a:xfrm>
            <a:off x="1141411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Change the control scheme (touch screen friendly)</a:t>
            </a:r>
          </a:p>
          <a:p>
            <a:r>
              <a:rPr lang="en-GB" dirty="0"/>
              <a:t>Replace numerous premade assets</a:t>
            </a:r>
          </a:p>
          <a:p>
            <a:r>
              <a:rPr lang="en-GB" dirty="0"/>
              <a:t>Remove the AI option</a:t>
            </a:r>
          </a:p>
        </p:txBody>
      </p:sp>
    </p:spTree>
    <p:extLst>
      <p:ext uri="{BB962C8B-B14F-4D97-AF65-F5344CB8AC3E}">
        <p14:creationId xmlns:p14="http://schemas.microsoft.com/office/powerpoint/2010/main" val="126252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349-F393-4DDE-B09C-9E26A9D9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3310-5BCB-4424-9087-F2B63FD1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09" y="2097088"/>
            <a:ext cx="10560205" cy="34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4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74</TotalTime>
  <Words>145</Words>
  <Application>Microsoft Office PowerPoint</Application>
  <PresentationFormat>Widescreen</PresentationFormat>
  <Paragraphs>35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Group 8</vt:lpstr>
      <vt:lpstr>The Game – K.R.A.B.S.</vt:lpstr>
      <vt:lpstr>What is K.R.A.B.S?</vt:lpstr>
      <vt:lpstr>Game Showcase</vt:lpstr>
      <vt:lpstr>What are we Adding?</vt:lpstr>
      <vt:lpstr>To fit the brief…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33</cp:revision>
  <dcterms:created xsi:type="dcterms:W3CDTF">2018-02-06T22:01:37Z</dcterms:created>
  <dcterms:modified xsi:type="dcterms:W3CDTF">2018-02-06T23:16:15Z</dcterms:modified>
</cp:coreProperties>
</file>